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8" r:id="rId3"/>
    <p:sldId id="279" r:id="rId4"/>
    <p:sldId id="280" r:id="rId5"/>
    <p:sldId id="281" r:id="rId6"/>
    <p:sldId id="282" r:id="rId7"/>
    <p:sldId id="270" r:id="rId8"/>
    <p:sldId id="283" r:id="rId9"/>
    <p:sldId id="277" r:id="rId10"/>
    <p:sldId id="274" r:id="rId11"/>
    <p:sldId id="276" r:id="rId12"/>
    <p:sldId id="267" r:id="rId13"/>
    <p:sldId id="260" r:id="rId14"/>
    <p:sldId id="257" r:id="rId15"/>
    <p:sldId id="266" r:id="rId16"/>
    <p:sldId id="258" r:id="rId17"/>
    <p:sldId id="259" r:id="rId18"/>
    <p:sldId id="264" r:id="rId19"/>
    <p:sldId id="261" r:id="rId20"/>
    <p:sldId id="263" r:id="rId21"/>
    <p:sldId id="271" r:id="rId22"/>
    <p:sldId id="262" r:id="rId23"/>
    <p:sldId id="265" r:id="rId24"/>
    <p:sldId id="268" r:id="rId25"/>
    <p:sldId id="269" r:id="rId26"/>
    <p:sldId id="273" r:id="rId27"/>
    <p:sldId id="27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370" y="-1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К\2012-2013 учебный год\Desktop\выпуски\школа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67547"/>
            <a:ext cx="7053937" cy="529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Выпускные классы Царёво-Займищенской школы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63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2000">
        <p14:reveal/>
      </p:transition>
    </mc:Choice>
    <mc:Fallback xmlns="">
      <p:transition spd="slow" advTm="2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9 класс 2004 год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ПК\2012-2013 учебный год\Desktop\Фотография (4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766" y="2242956"/>
            <a:ext cx="6531594" cy="435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91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Выпуск 2006 года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ПК\2012-2013 учебный год\Desktop\Фотография (5)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00" y="2852936"/>
            <a:ext cx="4347675" cy="276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К\2012-2013 учебный год\Desktop\Фотография (7)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852936"/>
            <a:ext cx="4420680" cy="276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72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Выпуск 2007 года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ПК\2012-2013 учебный год\Desktop\Фотография (18)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916832"/>
            <a:ext cx="4836824" cy="472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65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Выпуск 2011 года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ПК\2012-2013 учебный год\Desktop\20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78638"/>
            <a:ext cx="691276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20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Выпуск 2012 года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ПК\2012-2013 учебный год\Desktop\выпуски\2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59532"/>
            <a:ext cx="7661049" cy="509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20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2012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ПК\2012-2013 учебный год\Desktop\DSC025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76872"/>
            <a:ext cx="6549407" cy="435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37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Выпуск 2013 года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ПК\2012-2013 учебный год\Desktop\выпуски\2013.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8" y="1556792"/>
            <a:ext cx="4544423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К\2012-2013 учебный год\Desktop\выпуски\2013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1" y="3501009"/>
            <a:ext cx="5022877" cy="334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ПК\2012-2013 учебный год\Desktop\2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81333"/>
            <a:ext cx="4211960" cy="278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35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Выпуск 2014 года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ПК\2012-2013 учебный год\Desktop\выпуски\2014.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486983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К\2012-2013 учебный год\Desktop\выпуски\2014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519" y="4437112"/>
            <a:ext cx="4308481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79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Выпуск 2015 года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ПК\2012-2013 учебный год\Desktop\P52301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3546394" cy="472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Последний звонок 2015\P52301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88840"/>
            <a:ext cx="3542184" cy="472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35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Выпуск 2016 года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ПК\2012-2013 учебный год\Desktop\2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48880"/>
            <a:ext cx="7848872" cy="441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99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Выпуск 1967 года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ПК\2012-2013 учебный год\Desktop\Фотография (3)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41724"/>
            <a:ext cx="6912767" cy="481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16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К\2012-2013 учебный год\Desktop\IMG_20160617_1855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57" y="1364771"/>
            <a:ext cx="2992107" cy="531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Последний звонок 2016\IMG_20160525_1107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406207"/>
            <a:ext cx="2968799" cy="527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62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Учителя 2016 год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ПК\2012-2013 учебный год\Desktop\выпуски\общая учителя 2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2211076"/>
            <a:ext cx="7925838" cy="445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09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Выпуск 2017 года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ПК\2012-2013 учебный год\Desktop\IMG_20170525_1224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508528"/>
            <a:ext cx="7732395" cy="434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56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2017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ПК\2012-2013 учебный год\Desktop\выпуски\2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2722077" cy="483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К\2012-2013 учебный год\Desktop\выпуски\2017.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132816"/>
            <a:ext cx="2519555" cy="447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2024-02-29_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597" y="3769668"/>
            <a:ext cx="3518465" cy="282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5654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Выпуск 2020 года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ПК\2012-2013 учебный год\Desktop\Фотография (19) - копия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06" y="1861976"/>
            <a:ext cx="3280048" cy="473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К\2012-2013 учебный год\Desktop\Фотография (20) - копия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608" y="1844824"/>
            <a:ext cx="3384783" cy="470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8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2020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ПК\2012-2013 учебный год\Desktop\Фотография (19)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2816"/>
            <a:ext cx="7488831" cy="495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81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Выпуск 2022 год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ПК\2012-2013 учебный год\Desktop\202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777686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40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Учителя 2023 год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ПК\2012-2013 учебный год\Desktop\учителя.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1916832"/>
            <a:ext cx="6432715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14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Выпуск 1969 года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ПК\2012-2013 учебный год\Desktop\Фотография (6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420888"/>
            <a:ext cx="5904655" cy="427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35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Выпуск 1975 года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ПК\2012-2013 учебный год\Desktop\Фотография (8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88893"/>
            <a:ext cx="6192688" cy="452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97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Выпуск 1979 года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ПК\2012-2013 учебный год\Desktop\Фотография (7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42535"/>
            <a:ext cx="6127751" cy="455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92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Выпуск 1988 года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ПК\2012-2013 учебный год\Desktop\Фотография (3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56896"/>
            <a:ext cx="6912769" cy="49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03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Учителя Царёво-Займищенской школы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ПК\2012-2013 учебный год\Desktop\Фотография (18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60848"/>
            <a:ext cx="7056783" cy="463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00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К\2012-2013 учебный год\Desktop\Фотография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59227"/>
            <a:ext cx="8666655" cy="569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56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Выпуск 2000 года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ПК\2012-2013 учебный год\Desktop\Фотография (6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074" y="2315995"/>
            <a:ext cx="6925807" cy="435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0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129</TotalTime>
  <Words>71</Words>
  <Application>Microsoft Office PowerPoint</Application>
  <PresentationFormat>Экран (4:3)</PresentationFormat>
  <Paragraphs>25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Волна</vt:lpstr>
      <vt:lpstr>Выпускные классы Царёво-Займищенской школы</vt:lpstr>
      <vt:lpstr>Выпуск 1967 года</vt:lpstr>
      <vt:lpstr>Выпуск 1969 года</vt:lpstr>
      <vt:lpstr>Выпуск 1975 года</vt:lpstr>
      <vt:lpstr>Выпуск 1979 года</vt:lpstr>
      <vt:lpstr>Выпуск 1988 года</vt:lpstr>
      <vt:lpstr>Учителя Царёво-Займищенской школы</vt:lpstr>
      <vt:lpstr>Презентация PowerPoint</vt:lpstr>
      <vt:lpstr>Выпуск 2000 года</vt:lpstr>
      <vt:lpstr>9 класс 2004 год</vt:lpstr>
      <vt:lpstr>Выпуск 2006 года</vt:lpstr>
      <vt:lpstr>Выпуск 2007 года</vt:lpstr>
      <vt:lpstr>Выпуск 2011 года</vt:lpstr>
      <vt:lpstr>Выпуск 2012 года</vt:lpstr>
      <vt:lpstr>2012</vt:lpstr>
      <vt:lpstr>Выпуск 2013 года</vt:lpstr>
      <vt:lpstr>Выпуск 2014 года</vt:lpstr>
      <vt:lpstr>Выпуск 2015 года</vt:lpstr>
      <vt:lpstr>Выпуск 2016 года</vt:lpstr>
      <vt:lpstr>Презентация PowerPoint</vt:lpstr>
      <vt:lpstr>Учителя 2016 год</vt:lpstr>
      <vt:lpstr>Выпуск 2017 года</vt:lpstr>
      <vt:lpstr>2017</vt:lpstr>
      <vt:lpstr>Выпуск 2020 года</vt:lpstr>
      <vt:lpstr>2020</vt:lpstr>
      <vt:lpstr>Выпуск 2022 год</vt:lpstr>
      <vt:lpstr>Учителя 2023 год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Выпускные классы Царёво-Займищенской школы</dc:title>
  <dc:creator>ПК</dc:creator>
  <cp:lastModifiedBy>ПК</cp:lastModifiedBy>
  <cp:revision>38</cp:revision>
  <dcterms:created xsi:type="dcterms:W3CDTF">2024-02-28T10:14:05Z</dcterms:created>
  <dcterms:modified xsi:type="dcterms:W3CDTF">2024-03-20T07:54:45Z</dcterms:modified>
</cp:coreProperties>
</file>