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Кавалергардский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ПК\2012-2013 учебный год\Desktop\Фотография (1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96752"/>
            <a:ext cx="3744478" cy="55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2012-2013 учебный год\Desktop\Фотография (2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69" y="1268760"/>
            <a:ext cx="462722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6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Иркутский Драгунский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ПК\2012-2013 учебный год\Desktop\Фотография (2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4" y="1148522"/>
            <a:ext cx="3499863" cy="55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К\2012-2013 учебный год\Desktop\Фотография (3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25" y="1268760"/>
            <a:ext cx="465637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Харьковский Драгунский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ПК\2012-2013 учебный год\Desktop\Фотография (2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8" y="1126648"/>
            <a:ext cx="3821256" cy="53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К\2012-2013 учебный год\Desktop\Фотография (3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340768"/>
            <a:ext cx="4767420" cy="50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9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Каргопольский Драгунский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ПК\2012-2013 учебный год\Desktop\Фотография (2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5060"/>
            <a:ext cx="3492945" cy="55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К\2012-2013 учебный год\Desktop\Фотография (3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466735" cy="54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1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Оренбургский Драгунский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ПК\2012-2013 учебный год\Desktop\Фотография (2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1133118"/>
            <a:ext cx="3683494" cy="53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К\2012-2013 учебный год\Desktop\Фотография (3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96752"/>
            <a:ext cx="4590166" cy="53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3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Московский Драгунский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:\Users\ПК\2012-2013 учебный год\Desktop\Фотография (3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627"/>
            <a:ext cx="3405173" cy="55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К\2012-2013 учебный год\Desktop\Фотография (3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268760"/>
            <a:ext cx="4864158" cy="54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0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Гусары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 descr="C:\Users\ПК\2012-2013 учебный год\Desktop\Фотография (2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7" y="1268372"/>
            <a:ext cx="3534272" cy="53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ПК\2012-2013 учебный год\Desktop\Фотография (3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41" y="1340768"/>
            <a:ext cx="47485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6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Лейб – Гвардии Гусарский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ПК\2012-2013 учебный год\Desktop\Фотография (3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2" y="1157054"/>
            <a:ext cx="3459680" cy="54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ПК\2012-2013 учебный год\Desktop\Фотография (3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73" y="1104880"/>
            <a:ext cx="4174699" cy="53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6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Ахтырский Гусарский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ПК\2012-2013 учебный год\Desktop\Фотография (3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2" y="1208646"/>
            <a:ext cx="3591015" cy="53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ПК\2012-2013 учебный год\Desktop\Фотография (3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81" y="1628800"/>
            <a:ext cx="466766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5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Изюмский Гусарский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4" name="Picture 2" descr="C:\Users\ПК\2012-2013 учебный год\Desktop\Фотография (3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" y="1104406"/>
            <a:ext cx="3569872" cy="549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ПК\2012-2013 учебный год\Desktop\Фотография (3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70" y="1268760"/>
            <a:ext cx="428157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7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Сумской Гусарский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9458" name="Picture 2" descr="C:\Users\ПК\2012-2013 учебный год\Desktop\Фотография (3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3" y="1175474"/>
            <a:ext cx="3762119" cy="54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ПК\2012-2013 учебный год\Desktop\Фотография (3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124744"/>
            <a:ext cx="4755294" cy="56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Конный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ПК\2012-2013 учебный год\Desktop\Фотография (2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1656"/>
            <a:ext cx="3600399" cy="54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2012-2013 учебный год\Desktop\Фотография (2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40" y="1196752"/>
            <a:ext cx="442446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4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Елизаветградский Гусарский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482" name="Picture 2" descr="C:\Users\ПК\2012-2013 учебный год\Desktop\Фотография (3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436"/>
            <a:ext cx="3512869" cy="55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ПК\2012-2013 учебный год\Desktop\Фотография (3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5" y="1268760"/>
            <a:ext cx="457578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5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Мариупольский Гусарский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1506" name="Picture 2" descr="C:\Users\ПК\2012-2013 учебный год\Desktop\Фотография (3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2" y="1206428"/>
            <a:ext cx="3638109" cy="5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ПК\2012-2013 учебный год\Desktop\Фотография (3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268760"/>
            <a:ext cx="4796846" cy="53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4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Лейб-гвардии Уланский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2530" name="Picture 2" descr="C:\Users\ПК\2012-2013 учебный год\Desktop\Фотография (3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3292"/>
            <a:ext cx="3528763" cy="55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ПК\2012-2013 учебный год\Desktop\Фотография (3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3092"/>
            <a:ext cx="4464496" cy="52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Польский Уланский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3554" name="Picture 2" descr="C:\Users\ПК\2012-2013 учебный год\Desktop\Фотография (3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8" y="1346700"/>
            <a:ext cx="3740961" cy="52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ПК\2012-2013 учебный год\Desktop\Фотография (3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91" y="1340768"/>
            <a:ext cx="43533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0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Татарский и Чугуевский Уланские полки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2" descr="C:\Users\ПК\2012-2013 учебный год\Desktop\Фотография (3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4" y="1412776"/>
            <a:ext cx="343699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ПК\2012-2013 учебный год\Desktop\Фотография (3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11" y="1340768"/>
            <a:ext cx="44981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1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Литовский Уланский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5602" name="Picture 2" descr="C:\Users\ПК\2012-2013 учебный год\Desktop\Фотография (3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1344"/>
            <a:ext cx="3714991" cy="53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ПК\2012-2013 учебный год\Desktop\Фотография (3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13" y="1340768"/>
            <a:ext cx="464158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6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Нежинский конно-егерский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6626" name="Picture 2" descr="C:\Users\ПК\2012-2013 учебный год\Desktop\Фотография (3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3" y="1100016"/>
            <a:ext cx="3758908" cy="5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ПК\2012-2013 учебный год\Desktop\Фотография (4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77" y="1556792"/>
            <a:ext cx="479140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2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Генерал кавалерии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7650" name="Picture 2" descr="C:\Users\ПК\2012-2013 учебный год\Desktop\Фотография (3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8" y="1158890"/>
            <a:ext cx="3750486" cy="54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ПК\2012-2013 учебный год\Desktop\Фотография (3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62" y="1268760"/>
            <a:ext cx="478871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7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Адъютанты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8674" name="Picture 2" descr="C:\Users\ПК\2012-2013 учебный год\Desktop\Фотография (3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8" y="1194164"/>
            <a:ext cx="3725090" cy="53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ПК\2012-2013 учебный год\Desktop\Фотография (4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53" y="1340768"/>
            <a:ext cx="49724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39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Офицеры кавалерии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9698" name="Picture 2" descr="C:\Users\ПК\2012-2013 учебный год\Desktop\Фотография (3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6" y="1224146"/>
            <a:ext cx="3699419" cy="54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ПК\2012-2013 учебный год\Desktop\Фотография (4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88" y="1772816"/>
            <a:ext cx="48402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8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Кирасирский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ПК\2012-2013 учебный год\Desktop\Фотография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2741"/>
            <a:ext cx="3672408" cy="55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2012-2013 учебный год\Desktop\Фотография (2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83" y="1193888"/>
            <a:ext cx="4649805" cy="54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4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Дворянский эскадрон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22" name="Picture 2" descr="C:\Users\ПК\2012-2013 учебный год\Desktop\Фотография (3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8" y="1168676"/>
            <a:ext cx="3612256" cy="54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ПК\2012-2013 учебный год\Desktop\Фотография (4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81" y="1340768"/>
            <a:ext cx="480970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79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Гвардейская конная артиллерия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1746" name="Picture 2" descr="C:\Users\ПК\2012-2013 учебный год\Desktop\Фотография (3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7" y="1204384"/>
            <a:ext cx="3732238" cy="53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ПК\2012-2013 учебный год\Desktop\Фотография (4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61" y="1340768"/>
            <a:ext cx="463846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Конная артиллерия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2770" name="Picture 2" descr="C:\Users\ПК\2012-2013 учебный год\Desktop\Фотография (3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2275"/>
            <a:ext cx="3744416" cy="54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ПК\2012-2013 учебный год\Desktop\Фотография (4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35" y="1556792"/>
            <a:ext cx="45848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Астраханский Кирасирский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ПК\2012-2013 учебный год\Desktop\Фотография (2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756"/>
            <a:ext cx="3718127" cy="53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2012-2013 учебный год\Desktop\Фотография (2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57308" cy="53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Глуховский кирасирский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ПК\2012-2013 учебный год\Desktop\Фотография (2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4" y="1180556"/>
            <a:ext cx="3765714" cy="54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2012-2013 учебный год\Desktop\Фотография (2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899886" cy="55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Екатеринославский и Орденский кирасирские полки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ПК\2012-2013 учебный год\Desktop\Фотография (2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3668"/>
            <a:ext cx="3183233" cy="51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2012-2013 учебный год\Desktop\Фотография (2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99" y="1454122"/>
            <a:ext cx="4504965" cy="52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4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Новгородский кирасирский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ПК\2012-2013 учебный год\Desktop\Фотография (2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" y="1172906"/>
            <a:ext cx="3660474" cy="52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2012-2013 учебный год\Desktop\Фотография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58" y="1340768"/>
            <a:ext cx="46782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1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Псковский кирасирский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ПК\2012-2013 учебный год\Desktop\Фотография (2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6598"/>
            <a:ext cx="3193211" cy="54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2012-2013 учебный год\Desktop\Фотография (3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67" y="1268760"/>
            <a:ext cx="461385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2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Лейб - гвардии Драгунский полк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ПК\2012-2013 учебный год\Desktop\Фотография (2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1" y="1206272"/>
            <a:ext cx="3675031" cy="53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2012-2013 учебный год\Desktop\Фотография (3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7" y="1340768"/>
            <a:ext cx="452457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87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93</Words>
  <Application>Microsoft Office PowerPoint</Application>
  <PresentationFormat>Экран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Кавалергардский полк</vt:lpstr>
      <vt:lpstr>Конный полк</vt:lpstr>
      <vt:lpstr>Кирасирский полк</vt:lpstr>
      <vt:lpstr>Астраханский Кирасирский полк</vt:lpstr>
      <vt:lpstr>Глуховский кирасирский полк</vt:lpstr>
      <vt:lpstr>Екатеринославский и Орденский кирасирские полки</vt:lpstr>
      <vt:lpstr>Новгородский кирасирский полк</vt:lpstr>
      <vt:lpstr>Псковский кирасирский полк</vt:lpstr>
      <vt:lpstr>Лейб - гвардии Драгунский полк</vt:lpstr>
      <vt:lpstr>Иркутский Драгунский полк</vt:lpstr>
      <vt:lpstr>Харьковский Драгунский полк</vt:lpstr>
      <vt:lpstr>Каргопольский Драгунский полк</vt:lpstr>
      <vt:lpstr>Оренбургский Драгунский полк</vt:lpstr>
      <vt:lpstr>Московский Драгунский полк</vt:lpstr>
      <vt:lpstr>Гусары</vt:lpstr>
      <vt:lpstr>Лейб – Гвардии Гусарский полк</vt:lpstr>
      <vt:lpstr>Ахтырский Гусарский полк</vt:lpstr>
      <vt:lpstr>Изюмский Гусарский полк</vt:lpstr>
      <vt:lpstr>Сумской Гусарский полк</vt:lpstr>
      <vt:lpstr>Елизаветградский Гусарский полк</vt:lpstr>
      <vt:lpstr>Мариупольский Гусарский полк</vt:lpstr>
      <vt:lpstr>Лейб-гвардии Уланский полк</vt:lpstr>
      <vt:lpstr>Польский Уланский полк</vt:lpstr>
      <vt:lpstr>Татарский и Чугуевский Уланские полки</vt:lpstr>
      <vt:lpstr>Литовский Уланский полк</vt:lpstr>
      <vt:lpstr>Нежинский конно-егерский полк</vt:lpstr>
      <vt:lpstr>Генерал кавалерии</vt:lpstr>
      <vt:lpstr>Адъютанты</vt:lpstr>
      <vt:lpstr>Офицеры кавалерии</vt:lpstr>
      <vt:lpstr>Дворянский эскадрон</vt:lpstr>
      <vt:lpstr>Гвардейская конная артиллерия</vt:lpstr>
      <vt:lpstr>Конная артиллерия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Кавалергардский полк</dc:title>
  <dc:creator>ПК</dc:creator>
  <cp:lastModifiedBy>ПК</cp:lastModifiedBy>
  <cp:revision>34</cp:revision>
  <dcterms:created xsi:type="dcterms:W3CDTF">2024-02-20T09:34:00Z</dcterms:created>
  <dcterms:modified xsi:type="dcterms:W3CDTF">2024-02-22T09:11:45Z</dcterms:modified>
</cp:coreProperties>
</file>