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66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67" r:id="rId15"/>
    <p:sldId id="269" r:id="rId16"/>
    <p:sldId id="268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Село          Царёво-Займище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Село Царёво-Займище Вяземского района Смоленской области. Расположено на 187 километре автодороги Москва-Беларусь (М-1).</a:t>
            </a:r>
          </a:p>
          <a:p>
            <a:r>
              <a:rPr lang="ru-RU" b="1" dirty="0" smtClean="0"/>
              <a:t>История села в музее Царёво-Займищенской школы представлена рядом архивных документов и воспоминаний жителей села.</a:t>
            </a:r>
            <a:endParaRPr lang="ru-RU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4061153" y="1571833"/>
            <a:ext cx="4139543" cy="32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скан\Фотография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2" y="169938"/>
            <a:ext cx="4241693" cy="64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скан\Фотография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60" y="234610"/>
            <a:ext cx="4568926" cy="41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8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Пояснение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представленных документах наблюдем расхождения в датах. По описанию церкви храм был построен в 1774 году. А по описанию прихода в 1777году. Есть и другие расхождения. Скорее всего это можно объяснить тем, что при разорении храма французами в 1812 году были уничтожены все церковные документы.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26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Храм села Царёво-Займище.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Каменный храм в Царёво-Займище был построен в 1899 году.</a:t>
            </a:r>
          </a:p>
          <a:p>
            <a:r>
              <a:rPr lang="ru-RU" sz="2400" b="1" dirty="0" smtClean="0"/>
              <a:t> Он просуществовал до марта 1943 года.</a:t>
            </a:r>
            <a:endParaRPr lang="ru-RU" sz="2400" b="1" dirty="0"/>
          </a:p>
        </p:txBody>
      </p:sp>
      <p:pic>
        <p:nvPicPr>
          <p:cNvPr id="1026" name="Picture 2" descr="C:\Users\ПК\2012-2013 учебный год\Desktop\IMG_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7601"/>
            <a:ext cx="4337401" cy="65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4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Фотографии храма сделаны немцами в период оккупации 1941-1942 годы</a:t>
            </a:r>
            <a:endParaRPr lang="ru-RU" dirty="0"/>
          </a:p>
        </p:txBody>
      </p:sp>
      <p:pic>
        <p:nvPicPr>
          <p:cNvPr id="1026" name="Picture 2" descr="C:\Users\ПК\2012-2013 учебный год\Desktop\IMG-20240314-WA0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5658"/>
            <a:ext cx="3456384" cy="49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2012-2013 учебный год\Desktop\IMG-20240314-WA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57894"/>
            <a:ext cx="4902696" cy="49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5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Предметы быта и орудия труда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К\2012-2013 учебный год\Desktop\100_1202\IMG_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560839" cy="565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88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Ткани из льна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ПК\2012-2013 учебный год\Desktop\100_1202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3" y="1916832"/>
            <a:ext cx="883528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4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2012-2013 учебный год\Desktop\100_1202\IMG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27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ПК\2012-2013 учебный год\Desktop\Фотограф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5228"/>
            <a:ext cx="8352928" cy="56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7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Упоминания о селе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ПК\2012-2013 учебный год\Desktop\IMG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8" y="1628800"/>
            <a:ext cx="43830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image2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608004" y="1376772"/>
            <a:ext cx="4176464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23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Выписка из работы «Наше село»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0672"/>
            <a:ext cx="3487719" cy="533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600400" cy="533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46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Село Царёво-Займище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smtClean="0"/>
              <a:t>  Село </a:t>
            </a:r>
            <a:r>
              <a:rPr lang="ru-RU" b="1" dirty="0" smtClean="0"/>
              <a:t>Царёво-Займище располагалось по обе стороны Старой Смоленской дороги. Этот тракт соединял Москву с Западными территориями России и странами Европы. Земля и крестьяне принадлежали Государю (люди Государевы). Леса были вырублены. Жители занимались земледелием, охотой и другими промыслами. Служили Государю.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990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Описание церкви в Царёво-Займище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ПК\2012-2013 учебный год\Desktop\102_0802\IMG_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628799"/>
            <a:ext cx="4600658" cy="379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К\2012-2013 учебный год\Desktop\103_1202\IMG_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38600" cy="22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2012-2013 учебный год\Desktop\103_1202\IMG_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89040"/>
            <a:ext cx="409173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2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Описание прихода села Царёво-Займище 1900 года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Настоящая опись получена из Государственного архива Смоленской области. Каждый лист заверен печатью и штампом. В этом описании представлена информация о состоянии прихода Царёво-Займищенской церкви на начало двадцатого века.</a:t>
            </a:r>
            <a:endParaRPr lang="ru-RU" b="1" dirty="0"/>
          </a:p>
        </p:txBody>
      </p:sp>
      <p:pic>
        <p:nvPicPr>
          <p:cNvPr id="4098" name="Picture 2" descr="E:\скан\Фотограф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67" y="58808"/>
            <a:ext cx="4512789" cy="67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2012-2013 учебный год\Desktop\103_1202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977346" cy="223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9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кан\Фотография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6"/>
            <a:ext cx="4048177" cy="683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скан\Фотограф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58" y="32279"/>
            <a:ext cx="3993392" cy="68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7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скан\Фотография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" y="284297"/>
            <a:ext cx="4765303" cy="65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скан\Фотография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73" y="137720"/>
            <a:ext cx="4034715" cy="66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9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скан\Фотограф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406"/>
            <a:ext cx="4317655" cy="665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скан\Фотография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98" y="182943"/>
            <a:ext cx="3733682" cy="66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39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230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Село          Царёво-Займище</vt:lpstr>
      <vt:lpstr>Упоминания о селе</vt:lpstr>
      <vt:lpstr>Выписка из работы «Наше село»</vt:lpstr>
      <vt:lpstr>Село Царёво-Займище</vt:lpstr>
      <vt:lpstr>Описание церкви в Царёво-Займище</vt:lpstr>
      <vt:lpstr>Описание прихода села Царёво-Займище 1900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Пояснение</vt:lpstr>
      <vt:lpstr>Храм села Царёво-Займище.</vt:lpstr>
      <vt:lpstr>Фотографии храма сделаны немцами в период оккупации 1941-1942 годы</vt:lpstr>
      <vt:lpstr>Предметы быта и орудия труда</vt:lpstr>
      <vt:lpstr>Ткани из льна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Село          Царёво-Займище</dc:title>
  <dc:creator>ПК</dc:creator>
  <cp:lastModifiedBy>ПК</cp:lastModifiedBy>
  <cp:revision>32</cp:revision>
  <dcterms:created xsi:type="dcterms:W3CDTF">2024-02-08T08:42:26Z</dcterms:created>
  <dcterms:modified xsi:type="dcterms:W3CDTF">2024-03-19T10:53:46Z</dcterms:modified>
</cp:coreProperties>
</file>