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5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Музей Царёво-Займищенской школы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Музей в Царёво-Займищенской средней школе был основан 25 апреля 1987 году. В это время создавались музеи в большинстве школ Вяземского района. Направленность музея была историко-краеведческая. Основополагающими стали события Отечественной войны 1812 года. В последствии появились и другие экспозиции. Основателем музея Царёво-Займищенской средней школы стала Егорова Любовь Васильевна. Собирать экспонаты и материалы для музейных экспозиций помогали многие жители села, учащиеся школы и другие неравнодушные люди. Так возник современный музей Царёво-Займищенской основной общеобразовательной школы.</a:t>
            </a:r>
            <a:endParaRPr lang="ru-RU" dirty="0"/>
          </a:p>
        </p:txBody>
      </p:sp>
      <p:pic>
        <p:nvPicPr>
          <p:cNvPr id="1026" name="Picture 2" descr="C:\Users\ПК\2012-2013 учебный год\Desktop\Фотография (10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820" y="321531"/>
            <a:ext cx="4232603" cy="616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898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Материалы о Бородинском сражении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ПК\2012-2013 учебный год\Desktop\101_0702\101_0702\IMG_0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43914"/>
            <a:ext cx="7810322" cy="524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78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Царёво-Займище родина Российского Спецназа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ПК\2012-2013 учебный год\Desktop\101_0702\IMG_0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78" y="1412776"/>
            <a:ext cx="2921105" cy="532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\2012-2013 учебный год\Desktop\101_0702\101_0702\IMG_0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16" y="1469901"/>
            <a:ext cx="5059372" cy="527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65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261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Отряд Дениса Давыдова стал первым подразделением Спецназа в Русской армии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ПК\2012-2013 учебный год\Desktop\101_0702\101_0702\IMG_0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93985"/>
            <a:ext cx="3249756" cy="427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К\2012-2013 учебный год\Desktop\101_0702\101_0702\IMG_0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637" y="1916113"/>
            <a:ext cx="2550614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33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Участник событий Отечественной войны 1812 года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Настоящее ядро от пушки. Было найдено на территории Царёво-Займища</a:t>
            </a:r>
            <a:r>
              <a:rPr lang="ru-RU" dirty="0" smtClean="0"/>
              <a:t>. Картеч</a:t>
            </a:r>
            <a:r>
              <a:rPr lang="ru-RU" dirty="0" smtClean="0"/>
              <a:t>ь и пуля найдены на полях вокруг села. Навершня кавалерийского седла у Старой Смоленской дороги.</a:t>
            </a:r>
            <a:endParaRPr lang="ru-RU" dirty="0"/>
          </a:p>
        </p:txBody>
      </p:sp>
      <p:pic>
        <p:nvPicPr>
          <p:cNvPr id="4098" name="Picture 2" descr="C:\Users\ПК\2012-2013 учебный год\Desktop\101_0702\101_0702\IMG_0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08" y="100556"/>
            <a:ext cx="4632408" cy="65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К\2012-2013 учебный год\Desktop\IMG_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05064"/>
            <a:ext cx="3240360" cy="261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580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Герои войны 1812 года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ПК\2012-2013 учебный год\Desktop\101_0702\101_0702\IMG_0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71727"/>
            <a:ext cx="8908506" cy="5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212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2012-2013 учебный год\Desktop\101_0702\IMG_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6629"/>
            <a:ext cx="8856984" cy="615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27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Памятные знаки в Царёво-Займище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0000">
            <a:off x="65170" y="1402245"/>
            <a:ext cx="3243353" cy="41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ПК\2012-2013 учебный год\Desktop\Природа\зима --- лето 2012 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5804000" cy="43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921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Военно-исторический клуб «Кутузовец»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При школьном музее существовал Военно-исторический клуб «Кутузовец». Руководила клубом Егорова Любовь Васильевна.</a:t>
            </a:r>
          </a:p>
          <a:p>
            <a:r>
              <a:rPr lang="ru-RU" dirty="0" smtClean="0"/>
              <a:t>Члены клуба неоднократно принимали участие в мероприятиях и реконструкциях посвящённых событиям 1812 года. Активно сотрудничали с Бородинским музеем и другими патриотическими организациями. Клуб решал задачи по патриотическому воспитанию подрастающего поколения. Неоднократно награждался дипломами и грамотами, получал благодарственные письма.</a:t>
            </a:r>
            <a:endParaRPr lang="ru-RU" dirty="0"/>
          </a:p>
        </p:txBody>
      </p:sp>
      <p:pic>
        <p:nvPicPr>
          <p:cNvPr id="1026" name="Picture 2" descr="C:\Users\ПК\2012-2013 учебный год\Desktop\102_0802\IMG_0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12" y="273050"/>
            <a:ext cx="3650680" cy="635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189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 Бородинском поле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ПК\2012-2013 учебный год\Desktop\Фотография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4038600" cy="28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\2012-2013 учебный год\Desktop\Фотограф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4038600" cy="266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К\2012-2013 учебный год\Desktop\Фотография (19)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406397" cy="33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78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2012-2013 учебный год\Desktop\102_0802\IMG_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5705"/>
            <a:ext cx="8640960" cy="664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7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Экспозиция посвящённая Отечественной войне 1812 года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ПК\2012-2013 учебный год\Desktop\101_0702\IMG_0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4" y="1412777"/>
            <a:ext cx="7500549" cy="54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478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2012-2013 учебный год\Desktop\Фотограф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50"/>
            <a:ext cx="9144000" cy="61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56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2012-2013 учебный год\Desktop\101_0702\IMG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21" y="102904"/>
            <a:ext cx="8914275" cy="66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33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2023 год 278 лет М.И.Кутузову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ПК\2012-2013 учебный год\Desktop\101_0702\IMG_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" y="1734661"/>
            <a:ext cx="3942080" cy="425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2012-2013 учебный год\Desktop\101_0702\IMG_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292" y="1600200"/>
            <a:ext cx="320641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16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Экспозиция, посвящённая принятию Кутузовым командования Русскими войсками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ПК\2012-2013 учебный год\Desktop\101_0702\IMG_00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61079" cy="50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654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Галерея портретов героев 1812 года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Представлена картинами художников  Натальи Владимировны Чайка и  Виктора Максимовича Чайка.</a:t>
            </a:r>
          </a:p>
          <a:p>
            <a:r>
              <a:rPr lang="ru-RU" b="1" dirty="0" smtClean="0"/>
              <a:t>«Толпою тесною художник поместил</a:t>
            </a:r>
          </a:p>
          <a:p>
            <a:r>
              <a:rPr lang="ru-RU" b="1" dirty="0" smtClean="0"/>
              <a:t>Сюда начальников народных наших сил,</a:t>
            </a:r>
          </a:p>
          <a:p>
            <a:r>
              <a:rPr lang="ru-RU" b="1" dirty="0"/>
              <a:t> </a:t>
            </a:r>
            <a:r>
              <a:rPr lang="ru-RU" b="1" dirty="0" smtClean="0"/>
              <a:t>Покрытых славою чудесного похода,</a:t>
            </a:r>
          </a:p>
          <a:p>
            <a:r>
              <a:rPr lang="ru-RU" b="1" dirty="0"/>
              <a:t> </a:t>
            </a:r>
            <a:r>
              <a:rPr lang="ru-RU" b="1" dirty="0" smtClean="0"/>
              <a:t>И вечной памятью двенадцатого года.»  А. Пушкин.</a:t>
            </a:r>
          </a:p>
          <a:p>
            <a:r>
              <a:rPr lang="ru-RU" b="1" dirty="0"/>
              <a:t> </a:t>
            </a:r>
            <a:endParaRPr lang="ru-RU" dirty="0"/>
          </a:p>
        </p:txBody>
      </p:sp>
      <p:pic>
        <p:nvPicPr>
          <p:cNvPr id="1026" name="Picture 2" descr="C:\Users\ПК\2012-2013 учебный год\Desktop\Фотограф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195" y="0"/>
            <a:ext cx="5737805" cy="391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2012-2013 учебный год\Desktop\Фотография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33056"/>
            <a:ext cx="1872208" cy="280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ПК\2012-2013 учебный год\Desktop\Фотография (19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01" y="3968468"/>
            <a:ext cx="3817272" cy="273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ПК\2012-2013 учебный год\Desktop\IMG_0003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307936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24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2012-2013 учебный год\Desktop\IMG_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18476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К\2012-2013 учебный год\Desktop\IMG_0003 - копи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816" y="116632"/>
            <a:ext cx="319792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К\2012-2013 учебный год\Desktop\101_1803\IMG_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8" y="2492896"/>
            <a:ext cx="5037162" cy="430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К\2012-2013 учебный год\Desktop\101_1803\IMG_0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80" y="128146"/>
            <a:ext cx="2502120" cy="236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ПК\2012-2013 учебный год\Desktop\101_1803\IMG_0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01800"/>
            <a:ext cx="3671655" cy="429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19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Встреча Кутузова народом и армией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ПК\2012-2013 учебный год\Desktop\101_0702\IMG_0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8128"/>
            <a:ext cx="8280920" cy="551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97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Обращение Кутузова к народу и Русскому воинству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ПК\2012-2013 учебный год\Desktop\101_0702\IMG_0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3717447" cy="492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К\2012-2013 учебный год\Desktop\101_0702\IMG_0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49" y="2132856"/>
            <a:ext cx="512406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333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287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Музей Царёво-Займищенской школы</vt:lpstr>
      <vt:lpstr>Экспозиция посвящённая Отечественной войне 1812 года</vt:lpstr>
      <vt:lpstr>Презентация PowerPoint</vt:lpstr>
      <vt:lpstr>2023 год 278 лет М.И.Кутузову</vt:lpstr>
      <vt:lpstr>Экспозиция, посвящённая принятию Кутузовым командования Русскими войсками</vt:lpstr>
      <vt:lpstr>Галерея портретов героев 1812 года</vt:lpstr>
      <vt:lpstr>Презентация PowerPoint</vt:lpstr>
      <vt:lpstr>Встреча Кутузова народом и армией</vt:lpstr>
      <vt:lpstr>Обращение Кутузова к народу и Русскому воинству</vt:lpstr>
      <vt:lpstr>Материалы о Бородинском сражении</vt:lpstr>
      <vt:lpstr>Царёво-Займище родина Российского Спецназа</vt:lpstr>
      <vt:lpstr>Отряд Дениса Давыдова стал первым подразделением Спецназа в Русской армии</vt:lpstr>
      <vt:lpstr>Участник событий Отечественной войны 1812 года</vt:lpstr>
      <vt:lpstr>Герои войны 1812 года</vt:lpstr>
      <vt:lpstr>Презентация PowerPoint</vt:lpstr>
      <vt:lpstr>Памятные знаки в Царёво-Займище</vt:lpstr>
      <vt:lpstr>Военно-исторический клуб «Кутузовец»</vt:lpstr>
      <vt:lpstr>На Бородинском поле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Царёво-Займищенской школы</dc:title>
  <dc:creator>ПК</dc:creator>
  <cp:lastModifiedBy>ПК</cp:lastModifiedBy>
  <cp:revision>32</cp:revision>
  <dcterms:created xsi:type="dcterms:W3CDTF">2024-02-01T05:54:43Z</dcterms:created>
  <dcterms:modified xsi:type="dcterms:W3CDTF">2024-03-20T07:47:52Z</dcterms:modified>
</cp:coreProperties>
</file>